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37" r:id="rId3"/>
    <p:sldId id="453" r:id="rId4"/>
    <p:sldId id="454" r:id="rId5"/>
    <p:sldId id="455" r:id="rId6"/>
    <p:sldId id="45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53"/>
            <p14:sldId id="454"/>
            <p14:sldId id="455"/>
            <p14:sldId id="456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01-Oct-23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01-Oct-23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01-Oct-23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User Research Report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User Research Report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Once you’ve checked your product or prototype against best practices, it’s time</a:t>
            </a:r>
          </a:p>
          <a:p>
            <a:r>
              <a:rPr lang="en-US" dirty="0"/>
              <a:t>to verify those findings with real users. Tactics like card sorting, tree testing,</a:t>
            </a:r>
          </a:p>
          <a:p>
            <a:r>
              <a:rPr lang="en-US" dirty="0"/>
              <a:t>moderated user testing, unmoderated user testing, and other techniques can all be</a:t>
            </a:r>
          </a:p>
          <a:p>
            <a:r>
              <a:rPr lang="en-US" dirty="0"/>
              <a:t>used (as you’ll see in the illustration below). We won’t discuss all the tactics, but we</a:t>
            </a:r>
          </a:p>
          <a:p>
            <a:r>
              <a:rPr lang="en-US" dirty="0"/>
              <a:t>will provide a general framework.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575" y="2605975"/>
            <a:ext cx="4972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User Research Report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usability testing is more expensive than heuristic evaluations since you need</a:t>
            </a:r>
          </a:p>
          <a:p>
            <a:r>
              <a:rPr lang="en-US" dirty="0"/>
              <a:t>to plan and recruit for controlled experiments, there is no better way to see how</a:t>
            </a:r>
          </a:p>
          <a:p>
            <a:r>
              <a:rPr lang="en-US" dirty="0"/>
              <a:t>your product might perform in the wild. According to David Sherwin, Design</a:t>
            </a:r>
          </a:p>
          <a:p>
            <a:r>
              <a:rPr lang="en-US" dirty="0"/>
              <a:t>Director at Frog, market research explains what users do and when they do it, but</a:t>
            </a:r>
          </a:p>
          <a:p>
            <a:r>
              <a:rPr lang="en-US" dirty="0"/>
              <a:t>user research completes the picture by answering why they do it and how your</a:t>
            </a:r>
          </a:p>
          <a:p>
            <a:r>
              <a:rPr lang="en-US" dirty="0"/>
              <a:t>product design can react accordingly</a:t>
            </a:r>
            <a:r>
              <a:rPr lang="en-US" dirty="0" smtClean="0"/>
              <a:t>.</a:t>
            </a:r>
          </a:p>
          <a:p>
            <a:r>
              <a:rPr lang="en-US" dirty="0"/>
              <a:t>Objectives — Create framing questions like ”Who would share video clips?”,</a:t>
            </a:r>
          </a:p>
          <a:p>
            <a:r>
              <a:rPr lang="en-US" dirty="0"/>
              <a:t>and ”Why would they share these clips?”. Prioritize the most important</a:t>
            </a:r>
          </a:p>
          <a:p>
            <a:r>
              <a:rPr lang="en-US" dirty="0"/>
              <a:t>questions, and then translate them into focused objectives like ”Determine</a:t>
            </a:r>
          </a:p>
          <a:p>
            <a:r>
              <a:rPr lang="en-US" dirty="0"/>
              <a:t>how frequent TV viewers in China decide what shows to record to watch later”.</a:t>
            </a:r>
          </a:p>
          <a:p>
            <a:r>
              <a:rPr lang="en-US" dirty="0"/>
              <a:t>• Hypotheses — Using your framing questions spend up to 8 minutes</a:t>
            </a:r>
          </a:p>
          <a:p>
            <a:r>
              <a:rPr lang="en-US" dirty="0"/>
              <a:t>individually sketching answers. You may generate attitudinal hypotheses</a:t>
            </a:r>
          </a:p>
          <a:p>
            <a:r>
              <a:rPr lang="en-US" dirty="0"/>
              <a:t>(TV watchers on social networks like to know their friends’ favorite shows),</a:t>
            </a:r>
          </a:p>
          <a:p>
            <a:r>
              <a:rPr lang="en-US" dirty="0"/>
              <a:t>behavioral hypotheses (TV watchers only share clips from shows they watch</a:t>
            </a:r>
          </a:p>
          <a:p>
            <a:r>
              <a:rPr lang="en-US" dirty="0"/>
              <a:t>frequently), or feature-related hypotheses (TV watchers will share clips if</a:t>
            </a:r>
          </a:p>
          <a:p>
            <a:r>
              <a:rPr lang="en-US" dirty="0"/>
              <a:t>they’re popular with others).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7849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User Research Report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Methods — Sort all your hypotheses based on themes (attitude/behavior/</a:t>
            </a:r>
          </a:p>
          <a:p>
            <a:r>
              <a:rPr lang="en-US" dirty="0"/>
              <a:t>feature) and then assign testing tactics. For example, observational and</a:t>
            </a:r>
          </a:p>
          <a:p>
            <a:r>
              <a:rPr lang="en-US" dirty="0"/>
              <a:t>contextual interviews are great for building a foundation of knowledge. Diary</a:t>
            </a:r>
          </a:p>
          <a:p>
            <a:r>
              <a:rPr lang="en-US" dirty="0"/>
              <a:t>studies, card sorting, paper prototyping, and other collaborative activities help</a:t>
            </a:r>
          </a:p>
          <a:p>
            <a:r>
              <a:rPr lang="en-US" dirty="0"/>
              <a:t>explore design ideas.</a:t>
            </a:r>
          </a:p>
          <a:p>
            <a:r>
              <a:rPr lang="en-US" dirty="0"/>
              <a:t>• Conduct — Recruit around 8 users for 3 testing sessions each (1 hour length).</a:t>
            </a:r>
          </a:p>
          <a:p>
            <a:r>
              <a:rPr lang="en-US" dirty="0"/>
              <a:t>Develop an interview guide and then document all the notes, photos, and</a:t>
            </a:r>
          </a:p>
          <a:p>
            <a:r>
              <a:rPr lang="en-US" dirty="0"/>
              <a:t>videos as you test. Constantly ask yourself if you’re discovering what you need</a:t>
            </a:r>
          </a:p>
          <a:p>
            <a:r>
              <a:rPr lang="en-US" dirty="0"/>
              <a:t>to learn in order to achieve your objectives. If not, switch tactics.</a:t>
            </a:r>
          </a:p>
          <a:p>
            <a:r>
              <a:rPr lang="en-US" dirty="0"/>
              <a:t>• Synthesize — The why behind the data is more important than the what.</a:t>
            </a:r>
          </a:p>
          <a:p>
            <a:r>
              <a:rPr lang="en-US" dirty="0"/>
              <a:t>Is there a pattern that suggests you need new designs? Did what you learn</a:t>
            </a:r>
          </a:p>
          <a:p>
            <a:r>
              <a:rPr lang="en-US" dirty="0"/>
              <a:t>change how you should frame your research objective? And do you need to</a:t>
            </a:r>
          </a:p>
          <a:p>
            <a:r>
              <a:rPr lang="en-US" dirty="0"/>
              <a:t>change the design activities that you’ve planned?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463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User Research Report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you can see in the below diagram, there’s many different methods you can build</a:t>
            </a:r>
          </a:p>
          <a:p>
            <a:r>
              <a:rPr lang="en-US" dirty="0"/>
              <a:t>into your overall testing plan</a:t>
            </a:r>
            <a:r>
              <a:rPr lang="en-US" dirty="0" smtClean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625" y="2903228"/>
            <a:ext cx="49339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567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User Research Report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Demetrius Madrigal and Bryan McClain, founders of Metric Lab, provide</a:t>
            </a:r>
          </a:p>
          <a:p>
            <a:r>
              <a:rPr lang="en-US" dirty="0"/>
              <a:t>a helpful list of Do’s and Don’ts for usability testing. For example, you should</a:t>
            </a:r>
          </a:p>
          <a:p>
            <a:r>
              <a:rPr lang="en-US" dirty="0"/>
              <a:t>get involved and observe as much testing as possible, but don’t jump to design</a:t>
            </a:r>
          </a:p>
          <a:p>
            <a:r>
              <a:rPr lang="en-US" dirty="0"/>
              <a:t>conclusions based on only a handful of tests. And while you shouldn’t hide yourself</a:t>
            </a:r>
          </a:p>
          <a:p>
            <a:r>
              <a:rPr lang="en-US" dirty="0"/>
              <a:t>from participants using a one-way mirror, you also shouldn’t turn your testing</a:t>
            </a:r>
          </a:p>
          <a:p>
            <a:r>
              <a:rPr lang="en-US" dirty="0"/>
              <a:t>session into a product demo.</a:t>
            </a:r>
          </a:p>
          <a:p>
            <a:r>
              <a:rPr lang="en-US" dirty="0"/>
              <a:t>By sticking to a regimented user testing plan, </a:t>
            </a:r>
            <a:r>
              <a:rPr lang="en-US" dirty="0" err="1"/>
              <a:t>Volusion</a:t>
            </a:r>
            <a:r>
              <a:rPr lang="en-US" dirty="0"/>
              <a:t> was actually able to increase</a:t>
            </a:r>
          </a:p>
          <a:p>
            <a:r>
              <a:rPr lang="en-US" dirty="0"/>
              <a:t>paid conversions by 10% and product trials by 6%. While they used a very specific</a:t>
            </a:r>
          </a:p>
          <a:p>
            <a:r>
              <a:rPr lang="en-US" dirty="0"/>
              <a:t>formula of video-recorded testing sessions and A/B testing, it’s certainly proof that</a:t>
            </a:r>
          </a:p>
          <a:p>
            <a:r>
              <a:rPr lang="en-US" dirty="0"/>
              <a:t>the process works</a:t>
            </a:r>
            <a:r>
              <a:rPr lang="en-US" dirty="0" smtClean="0"/>
              <a:t>.</a:t>
            </a:r>
          </a:p>
          <a:p>
            <a:r>
              <a:rPr lang="en-US" dirty="0"/>
              <a:t>If you’re looking for a leaner user research approach, you can follow this user</a:t>
            </a:r>
          </a:p>
          <a:p>
            <a:r>
              <a:rPr lang="en-US" dirty="0"/>
              <a:t>testing framework (which you can learn in 10 minutes) and then document your</a:t>
            </a:r>
          </a:p>
          <a:p>
            <a:r>
              <a:rPr lang="en-US" dirty="0"/>
              <a:t>plan in a simple format that resonates with stakeholders.</a:t>
            </a:r>
          </a:p>
          <a:p>
            <a:r>
              <a:rPr lang="en-US" dirty="0"/>
              <a:t>At </a:t>
            </a:r>
            <a:r>
              <a:rPr lang="en-US" dirty="0" err="1"/>
              <a:t>UXPin</a:t>
            </a:r>
            <a:r>
              <a:rPr lang="en-US" dirty="0"/>
              <a:t>, we’re big fans of guerilla testing (as discussed on p.39 of the UX Design for</a:t>
            </a:r>
          </a:p>
          <a:p>
            <a:r>
              <a:rPr lang="en-US" dirty="0"/>
              <a:t>Startups e-book). When testing new features, we enlist the help of User Testing to record</a:t>
            </a:r>
          </a:p>
          <a:p>
            <a:r>
              <a:rPr lang="en-US" dirty="0"/>
              <a:t>on video the reactions of designers, UX professionals, and product managers. On the</a:t>
            </a:r>
          </a:p>
          <a:p>
            <a:r>
              <a:rPr lang="en-US" dirty="0"/>
              <a:t>research side, we conduct in-depth interviews with product managers and UX folks</a:t>
            </a:r>
          </a:p>
          <a:p>
            <a:r>
              <a:rPr lang="en-US" dirty="0"/>
              <a:t>from companies like Uber, Google, Etsy, and Apple to understand their pain points, their</a:t>
            </a:r>
          </a:p>
          <a:p>
            <a:r>
              <a:rPr lang="en-US" dirty="0"/>
              <a:t>needs, and how </a:t>
            </a:r>
            <a:r>
              <a:rPr lang="en-US" dirty="0" err="1"/>
              <a:t>UXPin</a:t>
            </a:r>
            <a:r>
              <a:rPr lang="en-US" dirty="0"/>
              <a:t> fits in.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025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790</Words>
  <Application>Microsoft Office PowerPoint</Application>
  <PresentationFormat>On-screen Show (4:3)</PresentationFormat>
  <Paragraphs>79</Paragraphs>
  <Slides>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II User Research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231</cp:revision>
  <dcterms:created xsi:type="dcterms:W3CDTF">2006-08-16T00:00:00Z</dcterms:created>
  <dcterms:modified xsi:type="dcterms:W3CDTF">2023-10-01T04:02:35Z</dcterms:modified>
</cp:coreProperties>
</file>